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63" r:id="rId15"/>
    <p:sldId id="275" r:id="rId16"/>
    <p:sldId id="264" r:id="rId17"/>
    <p:sldId id="276" r:id="rId18"/>
    <p:sldId id="266" r:id="rId19"/>
    <p:sldId id="271" r:id="rId20"/>
    <p:sldId id="278" r:id="rId21"/>
    <p:sldId id="272" r:id="rId22"/>
    <p:sldId id="265" r:id="rId23"/>
    <p:sldId id="273" r:id="rId24"/>
    <p:sldId id="279" r:id="rId25"/>
    <p:sldId id="281" r:id="rId26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8B45"/>
    <a:srgbClr val="BAE3D6"/>
    <a:srgbClr val="2683B7"/>
    <a:srgbClr val="66C2A4"/>
    <a:srgbClr val="BCD4B2"/>
    <a:srgbClr val="D2D27A"/>
    <a:srgbClr val="0DE3E3"/>
    <a:srgbClr val="065EEB"/>
    <a:srgbClr val="CEAACF"/>
    <a:srgbClr val="7ED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>
        <p:scale>
          <a:sx n="50" d="100"/>
          <a:sy n="50" d="100"/>
        </p:scale>
        <p:origin x="-3678" y="-942"/>
      </p:cViewPr>
      <p:guideLst>
        <p:guide orient="horz" pos="357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1.png"/><Relationship Id="rId3" Type="http://schemas.openxmlformats.org/officeDocument/2006/relationships/image" Target="../media/image57.png"/><Relationship Id="rId7" Type="http://schemas.microsoft.com/office/2007/relationships/hdphoto" Target="../media/hdphoto5.wdp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microsoft.com/office/2007/relationships/hdphoto" Target="../media/hdphoto6.wdp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46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/>
          <p:cNvGrpSpPr/>
          <p:nvPr/>
        </p:nvGrpSpPr>
        <p:grpSpPr>
          <a:xfrm>
            <a:off x="35550" y="-21025"/>
            <a:ext cx="18241241" cy="7431117"/>
            <a:chOff x="35550" y="-21025"/>
            <a:chExt cx="18241241" cy="7431117"/>
          </a:xfrm>
        </p:grpSpPr>
        <p:grpSp>
          <p:nvGrpSpPr>
            <p:cNvPr id="87" name="Group 86"/>
            <p:cNvGrpSpPr/>
            <p:nvPr/>
          </p:nvGrpSpPr>
          <p:grpSpPr>
            <a:xfrm>
              <a:off x="4441366" y="-21025"/>
              <a:ext cx="2136241" cy="3083191"/>
              <a:chOff x="4117660" y="-21025"/>
              <a:chExt cx="2136241" cy="308319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117660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err="1" smtClean="0">
                    <a:solidFill>
                      <a:srgbClr val="238B45"/>
                    </a:solidFill>
                  </a:rPr>
                  <a:t>MetaTract</a:t>
                </a:r>
                <a:r>
                  <a:rPr lang="en-US" sz="2600" b="1" dirty="0" smtClean="0">
                    <a:solidFill>
                      <a:srgbClr val="238B45"/>
                    </a:solidFill>
                  </a:rPr>
                  <a:t>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117660" y="877964"/>
                <a:ext cx="2136241" cy="2184202"/>
                <a:chOff x="2019817" y="1240633"/>
                <a:chExt cx="2421135" cy="2475492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2019817" y="1240633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083" y="1315080"/>
                  <a:ext cx="1420981" cy="1452222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564" y="2567417"/>
                  <a:ext cx="850547" cy="947101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212776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3212776" y="3453807"/>
              <a:ext cx="2136241" cy="2184202"/>
              <a:chOff x="3212776" y="4044357"/>
              <a:chExt cx="2136241" cy="218420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212776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433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317" y="4154130"/>
                <a:ext cx="1083158" cy="1099331"/>
              </a:xfrm>
              <a:prstGeom prst="rect">
                <a:avLst/>
              </a:prstGeom>
              <a:solidFill>
                <a:srgbClr val="238B45"/>
              </a:solidFill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13683371" y="5590005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5" name="Group 1024"/>
            <p:cNvGrpSpPr/>
            <p:nvPr/>
          </p:nvGrpSpPr>
          <p:grpSpPr>
            <a:xfrm>
              <a:off x="13683370" y="3453807"/>
              <a:ext cx="2136241" cy="2184202"/>
              <a:chOff x="13683370" y="4044357"/>
              <a:chExt cx="2136241" cy="2184202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3683370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59028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4328" y="5357475"/>
                <a:ext cx="639747" cy="729702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1178" y="4125252"/>
                <a:ext cx="1160625" cy="1057866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422722" y="6659614"/>
              <a:ext cx="3084732" cy="735949"/>
              <a:chOff x="88088" y="9154403"/>
              <a:chExt cx="3969778" cy="947101"/>
            </a:xfrm>
          </p:grpSpPr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bg2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88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49" name="Rounded Rectangle 148"/>
              <p:cNvSpPr/>
              <p:nvPr/>
            </p:nvSpPr>
            <p:spPr>
              <a:xfrm>
                <a:off x="1066877" y="9154403"/>
                <a:ext cx="2990989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</a:t>
                </a:r>
                <a:r>
                  <a:rPr lang="en-US" sz="2800" dirty="0" smtClean="0">
                    <a:solidFill>
                      <a:srgbClr val="238B45"/>
                    </a:solidFill>
                  </a:rPr>
                  <a:t>omputations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107424" y="6659614"/>
              <a:ext cx="3037040" cy="735949"/>
              <a:chOff x="4300149" y="9154403"/>
              <a:chExt cx="3908402" cy="947101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0149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5324556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Data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4105296" y="6645085"/>
              <a:ext cx="3036404" cy="765007"/>
              <a:chOff x="8789238" y="9135706"/>
              <a:chExt cx="3907579" cy="984495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9238" y="9135706"/>
                <a:ext cx="863130" cy="984495"/>
              </a:xfrm>
              <a:prstGeom prst="rect">
                <a:avLst/>
              </a:prstGeom>
            </p:spPr>
          </p:pic>
          <p:sp>
            <p:nvSpPr>
              <p:cNvPr id="151" name="Rounded Rectangle 150"/>
              <p:cNvSpPr/>
              <p:nvPr/>
            </p:nvSpPr>
            <p:spPr>
              <a:xfrm>
                <a:off x="981282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V</a:t>
                </a:r>
                <a:r>
                  <a:rPr lang="en-US" sz="2800" dirty="0" smtClean="0">
                    <a:solidFill>
                      <a:srgbClr val="238B45"/>
                    </a:solidFill>
                  </a:rPr>
                  <a:t>isualization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cxnSp>
          <p:nvCxnSpPr>
            <p:cNvPr id="166" name="Straight Connector 165"/>
            <p:cNvCxnSpPr/>
            <p:nvPr/>
          </p:nvCxnSpPr>
          <p:spPr>
            <a:xfrm>
              <a:off x="13362432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127134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9785712" y="6659614"/>
              <a:ext cx="3041326" cy="735949"/>
              <a:chOff x="13348630" y="9154403"/>
              <a:chExt cx="3913917" cy="947101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437855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</a:t>
                </a:r>
                <a:r>
                  <a:rPr lang="en-US" sz="2800" dirty="0" smtClean="0">
                    <a:solidFill>
                      <a:srgbClr val="238B45"/>
                    </a:solidFill>
                  </a:rPr>
                  <a:t>lustering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348630" y="9216755"/>
                <a:ext cx="869876" cy="822396"/>
                <a:chOff x="13348630" y="9216755"/>
                <a:chExt cx="869876" cy="822396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13348630" y="9530895"/>
                  <a:ext cx="508256" cy="508256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13886522" y="9216755"/>
                  <a:ext cx="331984" cy="331984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3798490" y="9493588"/>
                  <a:ext cx="116791" cy="116791"/>
                </a:xfrm>
                <a:prstGeom prst="line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28"/>
                <p:cNvSpPr/>
                <p:nvPr/>
              </p:nvSpPr>
              <p:spPr>
                <a:xfrm>
                  <a:off x="13398456" y="974176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13534056" y="9604924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3546751" y="9882349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13676005" y="9703942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13679555" y="9833686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13989103" y="930709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14089567" y="938274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p:sp>
          <p:nvSpPr>
            <p:cNvPr id="49" name="TextBox 48"/>
            <p:cNvSpPr txBox="1"/>
            <p:nvPr/>
          </p:nvSpPr>
          <p:spPr>
            <a:xfrm>
              <a:off x="844807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8448073" y="3453807"/>
              <a:ext cx="2136241" cy="2184202"/>
              <a:chOff x="8448073" y="4044357"/>
              <a:chExt cx="2136241" cy="218420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844807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73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4" name="Group 13"/>
              <p:cNvGrpSpPr/>
              <p:nvPr/>
            </p:nvGrpSpPr>
            <p:grpSpPr>
              <a:xfrm rot="21261240">
                <a:off x="9013670" y="4409399"/>
                <a:ext cx="836962" cy="671223"/>
                <a:chOff x="7327710" y="5404471"/>
                <a:chExt cx="948581" cy="760739"/>
              </a:xfrm>
            </p:grpSpPr>
            <p:grpSp>
              <p:nvGrpSpPr>
                <p:cNvPr id="93" name="Group 92"/>
                <p:cNvGrpSpPr/>
                <p:nvPr/>
              </p:nvGrpSpPr>
              <p:grpSpPr>
                <a:xfrm>
                  <a:off x="7518399" y="5404471"/>
                  <a:ext cx="757892" cy="760739"/>
                  <a:chOff x="5089980" y="16264517"/>
                  <a:chExt cx="757892" cy="760739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5089980" y="16264517"/>
                    <a:ext cx="757892" cy="316974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5089980" y="16581491"/>
                    <a:ext cx="646251" cy="443765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Arc 90"/>
                <p:cNvSpPr/>
                <p:nvPr/>
              </p:nvSpPr>
              <p:spPr>
                <a:xfrm>
                  <a:off x="7327710" y="5410799"/>
                  <a:ext cx="632024" cy="632024"/>
                </a:xfrm>
                <a:prstGeom prst="arc">
                  <a:avLst>
                    <a:gd name="adj1" fmla="val 20382303"/>
                    <a:gd name="adj2" fmla="val 2133028"/>
                  </a:avLst>
                </a:prstGeom>
                <a:ln w="88900">
                  <a:solidFill>
                    <a:srgbClr val="BCD4B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9833041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45" name="Straight Connector 144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Oval 160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55" name="TextBox 54"/>
            <p:cNvSpPr txBox="1"/>
            <p:nvPr/>
          </p:nvSpPr>
          <p:spPr>
            <a:xfrm>
              <a:off x="1090525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4" name="Group 1023"/>
            <p:cNvGrpSpPr/>
            <p:nvPr/>
          </p:nvGrpSpPr>
          <p:grpSpPr>
            <a:xfrm>
              <a:off x="10905253" y="3453807"/>
              <a:ext cx="2136241" cy="2184202"/>
              <a:chOff x="10905253" y="4044357"/>
              <a:chExt cx="2136241" cy="2184202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090525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8091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11545701" y="4352881"/>
                <a:ext cx="855344" cy="654130"/>
                <a:chOff x="10664873" y="5492816"/>
                <a:chExt cx="969415" cy="741366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066487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0981575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0664873" y="5888403"/>
                  <a:ext cx="47505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0823224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1139926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132486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1634288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1324863" y="5888403"/>
                  <a:ext cx="309425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0891192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1479575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0891192" y="5492816"/>
                  <a:ext cx="58838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12254438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Oval 184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73" name="TextBox 72"/>
            <p:cNvSpPr txBox="1"/>
            <p:nvPr/>
          </p:nvSpPr>
          <p:spPr>
            <a:xfrm>
              <a:off x="16140551" y="5628104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Surface Extraction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6140550" y="3479091"/>
              <a:ext cx="2136241" cy="2184202"/>
            </a:xfrm>
            <a:prstGeom prst="roundRect">
              <a:avLst/>
            </a:prstGeom>
            <a:solidFill>
              <a:srgbClr val="238B45"/>
            </a:solidFill>
            <a:ln w="1270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6207" y="4713948"/>
              <a:ext cx="750464" cy="835656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16398888" y="3410985"/>
              <a:ext cx="1696397" cy="1406430"/>
              <a:chOff x="15977891" y="5027405"/>
              <a:chExt cx="2143749" cy="1777316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9270" y="5027405"/>
                <a:ext cx="1562370" cy="1325502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7891" y="5408454"/>
                <a:ext cx="1645780" cy="1396267"/>
              </a:xfrm>
              <a:prstGeom prst="rect">
                <a:avLst/>
              </a:prstGeom>
            </p:spPr>
          </p:pic>
        </p:grpSp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4876" y="4766925"/>
              <a:ext cx="639747" cy="72970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745613" y="5780096"/>
              <a:ext cx="205000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MetaTracts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669955" y="3453807"/>
              <a:ext cx="2136241" cy="2184202"/>
              <a:chOff x="5669955" y="4044357"/>
              <a:chExt cx="2136241" cy="2184202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5669955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613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6257161" y="4307440"/>
                <a:ext cx="961829" cy="958681"/>
                <a:chOff x="4552664" y="5462434"/>
                <a:chExt cx="887187" cy="884282"/>
              </a:xfrm>
            </p:grpSpPr>
            <p:sp>
              <p:nvSpPr>
                <p:cNvPr id="80" name="Rectangle 79"/>
                <p:cNvSpPr/>
                <p:nvPr/>
              </p:nvSpPr>
              <p:spPr>
                <a:xfrm rot="8700000">
                  <a:off x="5124010" y="5627607"/>
                  <a:ext cx="315841" cy="71910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6578114">
                  <a:off x="4762019" y="5253079"/>
                  <a:ext cx="300400" cy="7191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 rot="8700000">
                  <a:off x="5124002" y="5627607"/>
                  <a:ext cx="315841" cy="71910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9673228" y="-21025"/>
              <a:ext cx="2143111" cy="3083191"/>
              <a:chOff x="9421721" y="-21025"/>
              <a:chExt cx="2143111" cy="3083191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9421721" y="-21025"/>
                <a:ext cx="212942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9428591" y="877964"/>
                <a:ext cx="2136241" cy="2184202"/>
                <a:chOff x="8039026" y="1186170"/>
                <a:chExt cx="2421135" cy="247549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8039026" y="1186170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773" y="2512954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080" y="1250721"/>
                  <a:ext cx="1343025" cy="1363077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</p:grpSp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595" y="2133454"/>
                <a:ext cx="639747" cy="729702"/>
              </a:xfrm>
              <a:prstGeom prst="rect">
                <a:avLst/>
              </a:prstGeom>
            </p:spPr>
          </p:pic>
        </p:grpSp>
        <p:grpSp>
          <p:nvGrpSpPr>
            <p:cNvPr id="89" name="Group 88"/>
            <p:cNvGrpSpPr/>
            <p:nvPr/>
          </p:nvGrpSpPr>
          <p:grpSpPr>
            <a:xfrm>
              <a:off x="14911960" y="-21025"/>
              <a:ext cx="2136241" cy="3083190"/>
              <a:chOff x="14739523" y="-21025"/>
              <a:chExt cx="2136241" cy="308319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4739523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Visualization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14739523" y="797868"/>
                <a:ext cx="2136241" cy="2264297"/>
                <a:chOff x="14058235" y="1226022"/>
                <a:chExt cx="2421135" cy="2566269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14058235" y="1316799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43982" y="2643583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87004" y="1226022"/>
                  <a:ext cx="1763596" cy="1496221"/>
                </a:xfrm>
                <a:prstGeom prst="rect">
                  <a:avLst/>
                </a:prstGeom>
              </p:spPr>
            </p:pic>
          </p:grpSp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21211" y="2133454"/>
                <a:ext cx="639747" cy="729702"/>
              </a:xfrm>
              <a:prstGeom prst="rect">
                <a:avLst/>
              </a:prstGeom>
            </p:spPr>
          </p:pic>
        </p:grpSp>
        <p:cxnSp>
          <p:nvCxnSpPr>
            <p:cNvPr id="54" name="Straight Arrow Connector 53"/>
            <p:cNvCxnSpPr/>
            <p:nvPr/>
          </p:nvCxnSpPr>
          <p:spPr>
            <a:xfrm>
              <a:off x="7610553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12831544" y="1788977"/>
              <a:ext cx="1060986" cy="395793"/>
              <a:chOff x="11657957" y="2126380"/>
              <a:chExt cx="1202482" cy="448577"/>
            </a:xfrm>
          </p:grpSpPr>
          <p:cxnSp>
            <p:nvCxnSpPr>
              <p:cNvPr id="197" name="Straight Arrow Connector 196"/>
              <p:cNvCxnSpPr/>
              <p:nvPr/>
            </p:nvCxnSpPr>
            <p:spPr>
              <a:xfrm>
                <a:off x="11657957" y="2126380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>
                <a:off x="11657957" y="2574957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Straight Connector 201"/>
            <p:cNvCxnSpPr/>
            <p:nvPr/>
          </p:nvCxnSpPr>
          <p:spPr>
            <a:xfrm>
              <a:off x="2891838" y="814077"/>
              <a:ext cx="0" cy="5604982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409887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35550" y="194418"/>
              <a:ext cx="2136241" cy="2867748"/>
              <a:chOff x="-24410" y="194418"/>
              <a:chExt cx="2136241" cy="286774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-24410" y="194418"/>
                <a:ext cx="2136241" cy="2867748"/>
                <a:chOff x="89890" y="194418"/>
                <a:chExt cx="2136241" cy="2867748"/>
              </a:xfrm>
            </p:grpSpPr>
            <p:sp>
              <p:nvSpPr>
                <p:cNvPr id="199" name="Rounded Rectangle 198"/>
                <p:cNvSpPr/>
                <p:nvPr/>
              </p:nvSpPr>
              <p:spPr>
                <a:xfrm>
                  <a:off x="89890" y="877964"/>
                  <a:ext cx="2136241" cy="218420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dirty="0"/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89890" y="194418"/>
                  <a:ext cx="213624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600" b="1" dirty="0" smtClean="0">
                      <a:solidFill>
                        <a:srgbClr val="238B45"/>
                      </a:solidFill>
                    </a:rPr>
                    <a:t>XCT Data</a:t>
                  </a:r>
                  <a:endParaRPr lang="en-US" sz="2600" b="1" dirty="0">
                    <a:solidFill>
                      <a:srgbClr val="238B45"/>
                    </a:solidFill>
                  </a:endParaRPr>
                </a:p>
              </p:txBody>
            </p:sp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08" y="2224991"/>
                  <a:ext cx="564034" cy="628063"/>
                </a:xfrm>
                <a:prstGeom prst="rect">
                  <a:avLst/>
                </a:prstGeom>
              </p:spPr>
            </p:pic>
          </p:grpSp>
          <p:pic>
            <p:nvPicPr>
              <p:cNvPr id="1026" name="Picture 2" descr="C:\Users\astra\Desktop\ds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04" y="1000918"/>
                <a:ext cx="1265012" cy="1116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0" name="Right Brace 1029"/>
            <p:cNvSpPr/>
            <p:nvPr/>
          </p:nvSpPr>
          <p:spPr>
            <a:xfrm rot="16200000">
              <a:off x="5378641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ight Brace 213"/>
            <p:cNvSpPr/>
            <p:nvPr/>
          </p:nvSpPr>
          <p:spPr>
            <a:xfrm rot="16200000">
              <a:off x="15859815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ight Brace 214"/>
            <p:cNvSpPr/>
            <p:nvPr/>
          </p:nvSpPr>
          <p:spPr>
            <a:xfrm rot="16200000">
              <a:off x="10619228" y="991966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37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237" y="1363183"/>
            <a:ext cx="6341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MetaTracts color mapped to major axis direction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99" y="3132229"/>
            <a:ext cx="2924749" cy="2964801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>
            <a:off x="14938658" y="2573693"/>
            <a:ext cx="1560971" cy="114600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38151" y="3222331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538151" y="5051010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580289" y="7581877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538151" y="11585006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66" y="257369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0" y="5047320"/>
            <a:ext cx="8522034" cy="8093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05937" y="1363183"/>
            <a:ext cx="688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Length Distribution of fibers in bundle 1</a:t>
            </a:r>
          </a:p>
        </p:txBody>
      </p:sp>
      <p:sp>
        <p:nvSpPr>
          <p:cNvPr id="24" name="Oval 23"/>
          <p:cNvSpPr/>
          <p:nvPr/>
        </p:nvSpPr>
        <p:spPr>
          <a:xfrm>
            <a:off x="10103930" y="308363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8174737" y="5410184"/>
            <a:ext cx="841637" cy="476665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3"/>
          </p:cNvCxnSpPr>
          <p:nvPr/>
        </p:nvCxnSpPr>
        <p:spPr>
          <a:xfrm>
            <a:off x="11969076" y="4320184"/>
            <a:ext cx="1062398" cy="1341988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5820188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9039290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4" name="Flowchart: Preparation 73"/>
          <p:cNvSpPr/>
          <p:nvPr/>
        </p:nvSpPr>
        <p:spPr>
          <a:xfrm rot="5400000" flipV="1">
            <a:off x="1611340" y="7149439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9089</TotalTime>
  <Words>507</Words>
  <Application>Microsoft Office PowerPoint</Application>
  <PresentationFormat>Custom</PresentationFormat>
  <Paragraphs>314</Paragraphs>
  <Slides>25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astra</cp:lastModifiedBy>
  <cp:revision>126</cp:revision>
  <dcterms:created xsi:type="dcterms:W3CDTF">2014-09-01T21:05:22Z</dcterms:created>
  <dcterms:modified xsi:type="dcterms:W3CDTF">2014-09-18T17:27:35Z</dcterms:modified>
</cp:coreProperties>
</file>